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  <p:sldId id="257" r:id="rId3"/>
    <p:sldId id="258" r:id="rId4"/>
    <p:sldId id="259" r:id="rId5"/>
    <p:sldId id="260" r:id="rId6"/>
  </p:sldIdLst>
  <p:sldSz cx="9144000" cy="5143500" type="screen16x9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50" d="100"/>
          <a:sy n="150" d="100"/>
        </p:scale>
        <p:origin x="-540" y="-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3429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76170-F03D-4907-8AF8-8CC8AC5A0910}" type="datetimeFigureOut">
              <a:rPr lang="bg-BG" smtClean="0"/>
              <a:t>19.3.2021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3A203-71C9-4DAB-9DC8-0FADFCD19922}" type="slidenum">
              <a:rPr lang="bg-BG" smtClean="0"/>
              <a:t>‹#›</a:t>
            </a:fld>
            <a:endParaRPr lang="bg-B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2914650"/>
            <a:ext cx="6400800" cy="131445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 smtClean="0"/>
              <a:t>Щракнете за редакция стил подзагл. обр.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05916"/>
            <a:ext cx="7772400" cy="1102519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05979"/>
            <a:ext cx="7924800" cy="857250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76170-F03D-4907-8AF8-8CC8AC5A0910}" type="datetimeFigureOut">
              <a:rPr lang="bg-BG" smtClean="0"/>
              <a:t>19.3.2021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3A203-71C9-4DAB-9DC8-0FADFCD19922}" type="slidenum">
              <a:rPr lang="bg-BG" smtClean="0"/>
              <a:t>‹#›</a:t>
            </a:fld>
            <a:endParaRPr lang="bg-BG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200150"/>
            <a:ext cx="7924800" cy="3086100"/>
          </a:xfr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3721894"/>
            <a:ext cx="7885113" cy="1021556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1" y="2596754"/>
            <a:ext cx="7885113" cy="1125140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76170-F03D-4907-8AF8-8CC8AC5A0910}" type="datetimeFigureOut">
              <a:rPr lang="bg-BG" smtClean="0"/>
              <a:t>19.3.2021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3A203-71C9-4DAB-9DC8-0FADFCD19922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200150"/>
            <a:ext cx="3733800" cy="30861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200150"/>
            <a:ext cx="3733800" cy="30861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05979"/>
            <a:ext cx="7924800" cy="857250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76170-F03D-4907-8AF8-8CC8AC5A0910}" type="datetimeFigureOut">
              <a:rPr lang="bg-BG" smtClean="0"/>
              <a:t>19.3.2021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3A203-71C9-4DAB-9DC8-0FADFCD19922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57350"/>
            <a:ext cx="3733800" cy="26289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57350"/>
            <a:ext cx="3733800" cy="26289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05979"/>
            <a:ext cx="79248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200150"/>
            <a:ext cx="3733800" cy="431006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200150"/>
            <a:ext cx="3733800" cy="431006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76170-F03D-4907-8AF8-8CC8AC5A0910}" type="datetimeFigureOut">
              <a:rPr lang="bg-BG" smtClean="0"/>
              <a:t>19.3.2021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3A203-71C9-4DAB-9DC8-0FADFCD19922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05979"/>
            <a:ext cx="7924800" cy="857250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76170-F03D-4907-8AF8-8CC8AC5A0910}" type="datetimeFigureOut">
              <a:rPr lang="bg-BG" smtClean="0"/>
              <a:t>19.3.2021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3A203-71C9-4DAB-9DC8-0FADFCD19922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76170-F03D-4907-8AF8-8CC8AC5A0910}" type="datetimeFigureOut">
              <a:rPr lang="bg-BG" smtClean="0"/>
              <a:t>19.3.2021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3A203-71C9-4DAB-9DC8-0FADFCD19922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085850"/>
            <a:ext cx="4648200" cy="3200400"/>
          </a:xfr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085850"/>
            <a:ext cx="2971800" cy="82296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1910919"/>
            <a:ext cx="2971800" cy="2375332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76170-F03D-4907-8AF8-8CC8AC5A0910}" type="datetimeFigureOut">
              <a:rPr lang="bg-BG" smtClean="0"/>
              <a:t>19.3.2021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3A203-71C9-4DAB-9DC8-0FADFCD19922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085850"/>
            <a:ext cx="2971800" cy="82296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085850"/>
            <a:ext cx="3419856" cy="260604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bg-BG" smtClean="0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1910918"/>
            <a:ext cx="2971800" cy="1803832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76170-F03D-4907-8AF8-8CC8AC5A0910}" type="datetimeFigureOut">
              <a:rPr lang="bg-BG" smtClean="0"/>
              <a:t>19.3.2021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3A203-71C9-4DAB-9DC8-0FADFCD19922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76170-F03D-4907-8AF8-8CC8AC5A0910}" type="datetimeFigureOut">
              <a:rPr lang="bg-BG" smtClean="0"/>
              <a:t>19.3.2021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3A203-71C9-4DAB-9DC8-0FADFCD19922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76170-F03D-4907-8AF8-8CC8AC5A0910}" type="datetimeFigureOut">
              <a:rPr lang="bg-BG" smtClean="0"/>
              <a:t>19.3.2021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3A203-71C9-4DAB-9DC8-0FADFCD19922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05979"/>
            <a:ext cx="7924800" cy="85725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200151"/>
            <a:ext cx="79248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4767263"/>
            <a:ext cx="15240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95276170-F03D-4907-8AF8-8CC8AC5A0910}" type="datetimeFigureOut">
              <a:rPr lang="bg-BG" smtClean="0"/>
              <a:t>19.3.2021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4767263"/>
            <a:ext cx="990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E873A203-71C9-4DAB-9DC8-0FADFCD19922}" type="slidenum">
              <a:rPr lang="bg-BG" smtClean="0"/>
              <a:t>‹#›</a:t>
            </a:fld>
            <a:endParaRPr lang="bg-BG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bg-BG" dirty="0" smtClean="0"/>
              <a:t>Анелия </a:t>
            </a:r>
            <a:r>
              <a:rPr lang="bg-BG" dirty="0" err="1" smtClean="0"/>
              <a:t>Конарчева</a:t>
            </a:r>
            <a:r>
              <a:rPr lang="bg-BG" dirty="0" smtClean="0"/>
              <a:t>, Димитър Бялков, Димитър Тодоров</a:t>
            </a:r>
            <a:endParaRPr lang="bg-BG" dirty="0"/>
          </a:p>
        </p:txBody>
      </p:sp>
      <p:sp>
        <p:nvSpPr>
          <p:cNvPr id="2" name="Заглавие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Luminous Sales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776199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лавие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Команден интерфейс</a:t>
            </a:r>
            <a:endParaRPr lang="bg-BG" dirty="0"/>
          </a:p>
        </p:txBody>
      </p:sp>
      <p:sp>
        <p:nvSpPr>
          <p:cNvPr id="2" name="Контейнер за съдържание 1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bg-BG" dirty="0" smtClean="0"/>
              <a:t>Бърз, лек, удобен</a:t>
            </a:r>
          </a:p>
          <a:p>
            <a:r>
              <a:rPr lang="bg-BG" dirty="0" smtClean="0"/>
              <a:t>Интуитивен дизайн</a:t>
            </a:r>
          </a:p>
          <a:p>
            <a:r>
              <a:rPr lang="bg-BG" dirty="0" smtClean="0"/>
              <a:t>Съвместим с </a:t>
            </a:r>
            <a:r>
              <a:rPr lang="en-US" dirty="0" smtClean="0"/>
              <a:t>Windows</a:t>
            </a:r>
            <a:r>
              <a:rPr lang="en-US" baseline="30000" dirty="0" smtClean="0"/>
              <a:t>®</a:t>
            </a:r>
            <a:r>
              <a:rPr lang="en-US" dirty="0" smtClean="0"/>
              <a:t>, </a:t>
            </a:r>
            <a:r>
              <a:rPr lang="en-US" dirty="0" err="1" smtClean="0"/>
              <a:t>macOS</a:t>
            </a:r>
            <a:r>
              <a:rPr lang="en-US" baseline="30000" dirty="0"/>
              <a:t>®</a:t>
            </a:r>
            <a:r>
              <a:rPr lang="en-US" dirty="0" smtClean="0"/>
              <a:t>, GNU/Linux</a:t>
            </a:r>
            <a:r>
              <a:rPr lang="bg-BG" dirty="0" smtClean="0"/>
              <a:t> ??????????????????</a:t>
            </a:r>
            <a:endParaRPr lang="en-US" dirty="0" smtClean="0"/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9028776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Технологии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Visual Studio 2019</a:t>
            </a:r>
          </a:p>
          <a:p>
            <a:r>
              <a:rPr lang="en-US" dirty="0" smtClean="0"/>
              <a:t>.NET Core 3.1</a:t>
            </a:r>
          </a:p>
          <a:p>
            <a:r>
              <a:rPr lang="en-US" dirty="0" smtClean="0"/>
              <a:t>Entity Framework Core</a:t>
            </a:r>
          </a:p>
          <a:p>
            <a:r>
              <a:rPr lang="en-US" dirty="0" smtClean="0"/>
              <a:t>Microsoft SQL Server</a:t>
            </a:r>
            <a:endParaRPr lang="bg-BG" dirty="0" smtClean="0"/>
          </a:p>
          <a:p>
            <a:r>
              <a:rPr lang="en-US" dirty="0" smtClean="0"/>
              <a:t>Microsoft SQL Server Management Studio</a:t>
            </a:r>
          </a:p>
          <a:p>
            <a:r>
              <a:rPr lang="en-US" dirty="0" err="1" smtClean="0"/>
              <a:t>NUnit</a:t>
            </a:r>
            <a:endParaRPr lang="en-US" dirty="0" smtClean="0"/>
          </a:p>
          <a:p>
            <a:r>
              <a:rPr lang="en-US" dirty="0" smtClean="0"/>
              <a:t>GitHub</a:t>
            </a:r>
          </a:p>
        </p:txBody>
      </p:sp>
    </p:spTree>
    <p:extLst>
      <p:ext uri="{BB962C8B-B14F-4D97-AF65-F5344CB8AC3E}">
        <p14:creationId xmlns:p14="http://schemas.microsoft.com/office/powerpoint/2010/main" val="28329969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Демонстрация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quarter" idx="13"/>
          </p:nvPr>
        </p:nvSpPr>
        <p:spPr>
          <a:xfrm>
            <a:off x="609600" y="1200150"/>
            <a:ext cx="3026296" cy="3086100"/>
          </a:xfrm>
        </p:spPr>
        <p:txBody>
          <a:bodyPr/>
          <a:lstStyle/>
          <a:p>
            <a:endParaRPr lang="bg-BG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627534"/>
            <a:ext cx="4283968" cy="3748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99062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лавие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Заглавие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bg-BG" dirty="0" smtClean="0"/>
              <a:t>Благодарим за вниманието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096660703"/>
      </p:ext>
    </p:extLst>
  </p:cSld>
  <p:clrMapOvr>
    <a:masterClrMapping/>
  </p:clrMapOvr>
</p:sld>
</file>

<file path=ppt/theme/theme1.xml><?xml version="1.0" encoding="utf-8"?>
<a:theme xmlns:a="http://schemas.openxmlformats.org/drawingml/2006/main" name="Хоризонт">
  <a:themeElements>
    <a:clrScheme name="Хоризонт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Хоризонт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Хоризонт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31</TotalTime>
  <Words>52</Words>
  <Application>Microsoft Office PowerPoint</Application>
  <PresentationFormat>Презентация на цял екран (16:9)</PresentationFormat>
  <Paragraphs>16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5</vt:i4>
      </vt:variant>
    </vt:vector>
  </HeadingPairs>
  <TitlesOfParts>
    <vt:vector size="6" baseType="lpstr">
      <vt:lpstr>Хоризонт</vt:lpstr>
      <vt:lpstr>Luminous Sales</vt:lpstr>
      <vt:lpstr>Команден интерфейс</vt:lpstr>
      <vt:lpstr>Технологии</vt:lpstr>
      <vt:lpstr>Демонстрация</vt:lpstr>
      <vt:lpstr>Благодарим за вниманието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Luminous Sales</dc:title>
  <dc:creator>Dimitar</dc:creator>
  <cp:lastModifiedBy>Dimitar</cp:lastModifiedBy>
  <cp:revision>3</cp:revision>
  <dcterms:created xsi:type="dcterms:W3CDTF">2021-03-19T12:53:20Z</dcterms:created>
  <dcterms:modified xsi:type="dcterms:W3CDTF">2021-03-19T13:25:05Z</dcterms:modified>
</cp:coreProperties>
</file>