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40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5276170-F03D-4907-8AF8-8CC8AC5A0910}" type="datetimeFigureOut">
              <a:rPr lang="bg-BG" smtClean="0"/>
              <a:t>19.3.2021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873A203-71C9-4DAB-9DC8-0FADFCD19922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Анелия </a:t>
            </a:r>
            <a:r>
              <a:rPr lang="bg-BG" dirty="0" err="1" smtClean="0"/>
              <a:t>Конарчева</a:t>
            </a:r>
            <a:r>
              <a:rPr lang="bg-BG" dirty="0" smtClean="0"/>
              <a:t>, Димитър Бялков, Димитър Тодоров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Luminous Sales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7619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Команден интерфейс</a:t>
            </a:r>
            <a:endParaRPr lang="bg-BG" dirty="0"/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Бърз, лек, удобен</a:t>
            </a:r>
          </a:p>
          <a:p>
            <a:r>
              <a:rPr lang="bg-BG" dirty="0" smtClean="0"/>
              <a:t>Интуитивен дизайн</a:t>
            </a:r>
          </a:p>
          <a:p>
            <a:r>
              <a:rPr lang="bg-BG" dirty="0" smtClean="0"/>
              <a:t>Съвместим с </a:t>
            </a:r>
            <a:r>
              <a:rPr lang="en-US" dirty="0" smtClean="0"/>
              <a:t>Windows</a:t>
            </a:r>
            <a:r>
              <a:rPr lang="en-US" baseline="30000" dirty="0" smtClean="0"/>
              <a:t>®</a:t>
            </a:r>
            <a:r>
              <a:rPr lang="en-US" dirty="0" smtClean="0"/>
              <a:t>, </a:t>
            </a:r>
            <a:r>
              <a:rPr lang="en-US" dirty="0" err="1" smtClean="0"/>
              <a:t>macOS</a:t>
            </a:r>
            <a:r>
              <a:rPr lang="en-US" baseline="30000" dirty="0"/>
              <a:t>®</a:t>
            </a:r>
            <a:r>
              <a:rPr lang="en-US" dirty="0" smtClean="0"/>
              <a:t>, GNU/Linux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287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Технологии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Visual Studio 2019</a:t>
            </a:r>
          </a:p>
          <a:p>
            <a:r>
              <a:rPr lang="en-US" dirty="0" smtClean="0"/>
              <a:t>.NET Core 3.1</a:t>
            </a:r>
          </a:p>
          <a:p>
            <a:r>
              <a:rPr lang="en-US" dirty="0" smtClean="0"/>
              <a:t>Entity Framework Core</a:t>
            </a:r>
          </a:p>
          <a:p>
            <a:r>
              <a:rPr lang="en-US" dirty="0" smtClean="0"/>
              <a:t>Microsoft SQL Server</a:t>
            </a:r>
            <a:endParaRPr lang="bg-BG" dirty="0" smtClean="0"/>
          </a:p>
          <a:p>
            <a:r>
              <a:rPr lang="en-US" dirty="0" smtClean="0"/>
              <a:t>Microsoft SQL Server Management Studio</a:t>
            </a:r>
          </a:p>
          <a:p>
            <a:r>
              <a:rPr lang="en-US" dirty="0" err="1" smtClean="0"/>
              <a:t>NUnit</a:t>
            </a:r>
            <a:endParaRPr lang="en-US" dirty="0" smtClean="0"/>
          </a:p>
          <a:p>
            <a:r>
              <a:rPr lang="en-US" dirty="0" smtClean="0"/>
              <a:t>GitHub</a:t>
            </a:r>
          </a:p>
        </p:txBody>
      </p:sp>
    </p:spTree>
    <p:extLst>
      <p:ext uri="{BB962C8B-B14F-4D97-AF65-F5344CB8AC3E}">
        <p14:creationId xmlns:p14="http://schemas.microsoft.com/office/powerpoint/2010/main" val="2832996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Демонстрация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026296" cy="308610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27534"/>
            <a:ext cx="4283968" cy="37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2051720" y="4587974"/>
            <a:ext cx="504056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www.github.com/CapitalRhino/luminous-sales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49906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лавие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Заглавие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Благодарим за вниманието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6660703"/>
      </p:ext>
    </p:extLst>
  </p:cSld>
  <p:clrMapOvr>
    <a:masterClrMapping/>
  </p:clrMapOvr>
</p:sld>
</file>

<file path=ppt/theme/theme1.xml><?xml version="1.0" encoding="utf-8"?>
<a:theme xmlns:a="http://schemas.openxmlformats.org/drawingml/2006/main" name="Хоризонт">
  <a:themeElements>
    <a:clrScheme name="Х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Х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Х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133</TotalTime>
  <Words>52</Words>
  <Application>Microsoft Office PowerPoint</Application>
  <PresentationFormat>Презентация на цял екран (16:9)</PresentationFormat>
  <Paragraphs>17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6" baseType="lpstr">
      <vt:lpstr>Хоризонт</vt:lpstr>
      <vt:lpstr>Luminous Sales</vt:lpstr>
      <vt:lpstr>Команден интерфейс</vt:lpstr>
      <vt:lpstr>Технологии</vt:lpstr>
      <vt:lpstr>Демонстрация</vt:lpstr>
      <vt:lpstr>Благодарим за вниманието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Luminous Sales</dc:title>
  <dc:creator>Dimitar</dc:creator>
  <cp:lastModifiedBy>Dimitar</cp:lastModifiedBy>
  <cp:revision>6</cp:revision>
  <dcterms:created xsi:type="dcterms:W3CDTF">2021-03-19T12:53:20Z</dcterms:created>
  <dcterms:modified xsi:type="dcterms:W3CDTF">2021-03-19T15:06:54Z</dcterms:modified>
</cp:coreProperties>
</file>